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gif" ContentType="image/gif"/>
  <Override PartName="/ppt/comments/comment1.xml" ContentType="application/vnd.openxmlformats-officedocument.presentationml.comments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</p:sldIdLst>
  <p:sldSz cx="9144000" cy="6858000" type="screen4x3"/>
  <p:notesSz cx="6858000" cy="9144000"/>
  <p:photoAlbum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UARIO" initials="U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2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09-12-16T03:25:15.414" idx="1">
    <p:pos x="5760" y="-45"/>
    <p:text/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EBFA6-2C48-4141-B414-13A8D01D8D90}" type="datetimeFigureOut">
              <a:rPr lang="es-ES" smtClean="0"/>
              <a:t>16/12/2009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7AFD4-BEB1-4E9D-BA31-2B23711D6E8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EBFA6-2C48-4141-B414-13A8D01D8D90}" type="datetimeFigureOut">
              <a:rPr lang="es-ES" smtClean="0"/>
              <a:t>16/12/2009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7AFD4-BEB1-4E9D-BA31-2B23711D6E8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EBFA6-2C48-4141-B414-13A8D01D8D90}" type="datetimeFigureOut">
              <a:rPr lang="es-ES" smtClean="0"/>
              <a:t>16/12/2009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7AFD4-BEB1-4E9D-BA31-2B23711D6E8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EBFA6-2C48-4141-B414-13A8D01D8D90}" type="datetimeFigureOut">
              <a:rPr lang="es-ES" smtClean="0"/>
              <a:t>16/12/2009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7AFD4-BEB1-4E9D-BA31-2B23711D6E8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EBFA6-2C48-4141-B414-13A8D01D8D90}" type="datetimeFigureOut">
              <a:rPr lang="es-ES" smtClean="0"/>
              <a:t>16/12/2009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7AFD4-BEB1-4E9D-BA31-2B23711D6E8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EBFA6-2C48-4141-B414-13A8D01D8D90}" type="datetimeFigureOut">
              <a:rPr lang="es-ES" smtClean="0"/>
              <a:t>16/12/2009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7AFD4-BEB1-4E9D-BA31-2B23711D6E8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EBFA6-2C48-4141-B414-13A8D01D8D90}" type="datetimeFigureOut">
              <a:rPr lang="es-ES" smtClean="0"/>
              <a:t>16/12/2009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7AFD4-BEB1-4E9D-BA31-2B23711D6E8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EBFA6-2C48-4141-B414-13A8D01D8D90}" type="datetimeFigureOut">
              <a:rPr lang="es-ES" smtClean="0"/>
              <a:t>16/12/2009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7AFD4-BEB1-4E9D-BA31-2B23711D6E8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EBFA6-2C48-4141-B414-13A8D01D8D90}" type="datetimeFigureOut">
              <a:rPr lang="es-ES" smtClean="0"/>
              <a:t>16/12/2009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7AFD4-BEB1-4E9D-BA31-2B23711D6E8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EBFA6-2C48-4141-B414-13A8D01D8D90}" type="datetimeFigureOut">
              <a:rPr lang="es-ES" smtClean="0"/>
              <a:t>16/12/2009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7AFD4-BEB1-4E9D-BA31-2B23711D6E8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EBFA6-2C48-4141-B414-13A8D01D8D90}" type="datetimeFigureOut">
              <a:rPr lang="es-ES" smtClean="0"/>
              <a:t>16/12/2009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7AFD4-BEB1-4E9D-BA31-2B23711D6E8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7EBFA6-2C48-4141-B414-13A8D01D8D90}" type="datetimeFigureOut">
              <a:rPr lang="es-ES" smtClean="0"/>
              <a:t>16/12/2009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E7AFD4-BEB1-4E9D-BA31-2B23711D6E8A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7" Type="http://schemas.openxmlformats.org/officeDocument/2006/relationships/comments" Target="../comments/comment1.xm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gif"/><Relationship Id="rId5" Type="http://schemas.openxmlformats.org/officeDocument/2006/relationships/image" Target="../media/image8.gif"/><Relationship Id="rId4" Type="http://schemas.openxmlformats.org/officeDocument/2006/relationships/image" Target="../media/image7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bk-Fondos-Navidad-Nieve-003_gif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71462"/>
            <a:ext cx="9144000" cy="6929462"/>
          </a:xfrm>
          <a:prstGeom prst="rect">
            <a:avLst/>
          </a:prstGeom>
        </p:spPr>
      </p:pic>
      <p:pic>
        <p:nvPicPr>
          <p:cNvPr id="5" name="4 Imagen" descr="couronne-16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1868" y="0"/>
            <a:ext cx="1643074" cy="1652590"/>
          </a:xfrm>
          <a:prstGeom prst="rect">
            <a:avLst/>
          </a:prstGeom>
        </p:spPr>
      </p:pic>
      <p:pic>
        <p:nvPicPr>
          <p:cNvPr id="8" name="7 Imagen" descr="deco-3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357166"/>
            <a:ext cx="3830079" cy="1143008"/>
          </a:xfrm>
          <a:prstGeom prst="rect">
            <a:avLst/>
          </a:prstGeom>
        </p:spPr>
      </p:pic>
      <p:pic>
        <p:nvPicPr>
          <p:cNvPr id="10" name="9 Imagen" descr="deco-3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29190" y="357166"/>
            <a:ext cx="4214810" cy="1143008"/>
          </a:xfrm>
          <a:prstGeom prst="rect">
            <a:avLst/>
          </a:prstGeom>
        </p:spPr>
      </p:pic>
      <p:sp>
        <p:nvSpPr>
          <p:cNvPr id="11" name="10 CuadroTexto"/>
          <p:cNvSpPr txBox="1"/>
          <p:nvPr/>
        </p:nvSpPr>
        <p:spPr>
          <a:xfrm>
            <a:off x="428596" y="1785926"/>
            <a:ext cx="814393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3200" dirty="0" smtClean="0">
                <a:solidFill>
                  <a:srgbClr val="008000"/>
                </a:solidFill>
                <a:latin typeface="Berlin Sans FB" pitchFamily="34" charset="0"/>
              </a:rPr>
              <a:t>Desde tierras manchegas el grupo de 1º de Bachillerato del I.E.S. Torreón del Alcázar de Ciudad Real , os desea unas muy Felices Navidades y que  el 2010 os traiga todo lo mejor.</a:t>
            </a:r>
            <a:endParaRPr lang="es-ES" sz="3200" dirty="0">
              <a:solidFill>
                <a:srgbClr val="008000"/>
              </a:solidFill>
              <a:latin typeface="Berlin Sans FB" pitchFamily="34" charset="0"/>
            </a:endParaRPr>
          </a:p>
        </p:txBody>
      </p:sp>
      <p:pic>
        <p:nvPicPr>
          <p:cNvPr id="12" name="11 Imagen" descr="gaspar_01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58082" y="3146092"/>
            <a:ext cx="1785918" cy="3711908"/>
          </a:xfrm>
          <a:prstGeom prst="rect">
            <a:avLst/>
          </a:prstGeom>
        </p:spPr>
      </p:pic>
      <p:pic>
        <p:nvPicPr>
          <p:cNvPr id="13" name="12 Imagen" descr="portal-09.gif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28794" y="3910132"/>
            <a:ext cx="4500562" cy="294786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bk-Fondos-Navidad-Nieve-003_gif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286388"/>
          </a:xfrm>
          <a:prstGeom prst="rect">
            <a:avLst/>
          </a:prstGeom>
        </p:spPr>
      </p:pic>
      <p:pic>
        <p:nvPicPr>
          <p:cNvPr id="5" name="4 Imagen" descr="1º Bach. 00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3357562"/>
            <a:ext cx="9144000" cy="3817595"/>
          </a:xfrm>
          <a:prstGeom prst="rect">
            <a:avLst/>
          </a:prstGeom>
        </p:spPr>
      </p:pic>
      <p:pic>
        <p:nvPicPr>
          <p:cNvPr id="6" name="5 Imagen" descr="objet-3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" y="-126312"/>
            <a:ext cx="3214679" cy="3489102"/>
          </a:xfrm>
          <a:prstGeom prst="rect">
            <a:avLst/>
          </a:prstGeom>
        </p:spPr>
      </p:pic>
      <p:pic>
        <p:nvPicPr>
          <p:cNvPr id="7" name="6 Imagen" descr="christmasgraphic5sm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29389" y="0"/>
            <a:ext cx="2714612" cy="3351956"/>
          </a:xfrm>
          <a:prstGeom prst="rect">
            <a:avLst/>
          </a:prstGeom>
        </p:spPr>
      </p:pic>
      <p:pic>
        <p:nvPicPr>
          <p:cNvPr id="8" name="7 Imagen" descr="frohe_weihnachten_0032.gif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71802" y="0"/>
            <a:ext cx="3429000" cy="3429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35</Words>
  <Application>Microsoft Office PowerPoint</Application>
  <PresentationFormat>Presentación en pantalla (4:3)</PresentationFormat>
  <Paragraphs>1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Diapositiva 1</vt:lpstr>
      <vt:lpstr>Diapositiva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USUARIO</cp:lastModifiedBy>
  <cp:revision>4</cp:revision>
  <dcterms:created xsi:type="dcterms:W3CDTF">2009-12-16T02:14:30Z</dcterms:created>
  <dcterms:modified xsi:type="dcterms:W3CDTF">2009-12-16T02:53:40Z</dcterms:modified>
</cp:coreProperties>
</file>