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2591-7BA1-45FE-9E90-91B9CB680C5D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F7D1-7951-4928-8723-5C09FFC8A4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9250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8143931" cy="6150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 rot="379450">
            <a:off x="4976945" y="455964"/>
            <a:ext cx="3414717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FRANÇAIS :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98957">
            <a:off x="704928" y="5557039"/>
            <a:ext cx="638277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RECETTE DES CRÊPES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dissolve/>
    <p:sndAc>
      <p:stSnd>
        <p:snd r:embed="rId2" name="Clayderman-Volar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21108099">
            <a:off x="534088" y="286400"/>
            <a:ext cx="407196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Ingrédients</a:t>
            </a:r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:</a:t>
            </a:r>
            <a:endParaRPr lang="es-E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7 Imagen" descr="P925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576492" cy="3432369"/>
          </a:xfrm>
          <a:prstGeom prst="rect">
            <a:avLst/>
          </a:prstGeom>
          <a:effectLst>
            <a:softEdge rad="31750"/>
          </a:effectLst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1" name="10 CuadroTexto"/>
          <p:cNvSpPr txBox="1"/>
          <p:nvPr/>
        </p:nvSpPr>
        <p:spPr>
          <a:xfrm>
            <a:off x="5000628" y="571480"/>
            <a:ext cx="4036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Deux</a:t>
            </a: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oeufs</a:t>
            </a:r>
            <a:endParaRPr lang="es-E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325 ml de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lait</a:t>
            </a:r>
            <a:endParaRPr lang="es-E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200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grammes</a:t>
            </a: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de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farine</a:t>
            </a:r>
            <a:endParaRPr lang="es-ES" sz="2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es-E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Une cuillère à café de sel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Une cuillerée d'huile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3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cuillères</a:t>
            </a:r>
            <a:r>
              <a: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à café de </a:t>
            </a:r>
            <a:r>
              <a:rPr lang="es-ES" sz="24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levure</a:t>
            </a:r>
            <a:endParaRPr lang="es-E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11 Imagen" descr="P925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497069"/>
            <a:ext cx="4481242" cy="3360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350900">
            <a:off x="535160" y="516582"/>
            <a:ext cx="457836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PRÉPARATION :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6 Imagen" descr="P925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2026">
            <a:off x="1411430" y="4696160"/>
            <a:ext cx="2500372" cy="18752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7 CuadroTexto"/>
          <p:cNvSpPr txBox="1"/>
          <p:nvPr/>
        </p:nvSpPr>
        <p:spPr>
          <a:xfrm>
            <a:off x="4929190" y="1857364"/>
            <a:ext cx="4000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1º- Nous mettons la poêle à chauffer</a:t>
            </a:r>
          </a:p>
          <a:p>
            <a:endParaRPr lang="fr-F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2º- Nous versons les ingrédients dans le </a:t>
            </a:r>
            <a:r>
              <a:rPr lang="fr-FR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thermomix</a:t>
            </a:r>
            <a:endParaRPr lang="fr-F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3º- Nous versons une louche dans la poêle, et avec une cuillère nous l’étendons</a:t>
            </a:r>
          </a:p>
          <a:p>
            <a:endParaRPr lang="fr-F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4º- Nous retournons la crêpe en la faisant sauter ..</a:t>
            </a:r>
          </a:p>
          <a:p>
            <a:endParaRPr lang="fr-F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5º- Et bon appétit</a:t>
            </a:r>
            <a:endParaRPr lang="es-ES" sz="2000" b="1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8 Imagen" descr="P925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5267">
            <a:off x="5786446" y="214290"/>
            <a:ext cx="2022740" cy="15170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9 Imagen" descr="P925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8391">
            <a:off x="522901" y="1903623"/>
            <a:ext cx="2957231" cy="221792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925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9153">
            <a:off x="6786300" y="2676603"/>
            <a:ext cx="2327844" cy="174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 rot="340868">
            <a:off x="242371" y="199566"/>
            <a:ext cx="407013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 </a:t>
            </a:r>
            <a:r>
              <a:rPr lang="es-E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photos</a:t>
            </a:r>
            <a:r>
              <a:rPr lang="es-E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es-E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6 Imagen" descr="P925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255">
            <a:off x="571472" y="1285860"/>
            <a:ext cx="2199340" cy="1649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P925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2746">
            <a:off x="5892576" y="306338"/>
            <a:ext cx="3037960" cy="22784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8 Imagen" descr="P9250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41492">
            <a:off x="3592326" y="1181172"/>
            <a:ext cx="3028670" cy="2271502"/>
          </a:xfrm>
          <a:prstGeom prst="rect">
            <a:avLst/>
          </a:prstGeom>
        </p:spPr>
      </p:pic>
      <p:pic>
        <p:nvPicPr>
          <p:cNvPr id="10" name="9 Imagen" descr="P92501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7237">
            <a:off x="564840" y="3486548"/>
            <a:ext cx="3092748" cy="2319561"/>
          </a:xfrm>
          <a:prstGeom prst="rect">
            <a:avLst/>
          </a:prstGeom>
        </p:spPr>
      </p:pic>
      <p:pic>
        <p:nvPicPr>
          <p:cNvPr id="11" name="10 Imagen" descr="P92501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69457">
            <a:off x="4410145" y="3849662"/>
            <a:ext cx="2905592" cy="21791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20103264">
            <a:off x="148842" y="160835"/>
            <a:ext cx="6545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0" dirty="0" smtClean="0"/>
              <a:t>FIN...</a:t>
            </a:r>
            <a:endParaRPr lang="es-ES" sz="20000" dirty="0"/>
          </a:p>
        </p:txBody>
      </p:sp>
      <p:pic>
        <p:nvPicPr>
          <p:cNvPr id="6" name="5 Imagen" descr="acid-smil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7793">
            <a:off x="4850022" y="1487676"/>
            <a:ext cx="3733436" cy="2392611"/>
          </a:xfrm>
          <a:prstGeom prst="rect">
            <a:avLst/>
          </a:prstGeom>
        </p:spPr>
      </p:pic>
      <p:sp>
        <p:nvSpPr>
          <p:cNvPr id="8" name="7 Pergamino horizontal"/>
          <p:cNvSpPr/>
          <p:nvPr/>
        </p:nvSpPr>
        <p:spPr>
          <a:xfrm>
            <a:off x="357158" y="5214950"/>
            <a:ext cx="8072454" cy="1247586"/>
          </a:xfrm>
          <a:prstGeom prst="horizontalScroll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  <a:cs typeface="Aharoni" pitchFamily="2" charset="-79"/>
              </a:rPr>
              <a:t>REALIZADO POR: PATRICIA BENÍTEZ, BEGOÑA ALFARO Y LISBETH PASTUÑA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$Recycle.Bin\S-1-5-21-4225259710-929666916-3568373982-1000\$RXQGD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5304">
            <a:off x="2346505" y="3232893"/>
            <a:ext cx="219104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101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Ramón</dc:creator>
  <cp:lastModifiedBy> </cp:lastModifiedBy>
  <cp:revision>15</cp:revision>
  <dcterms:created xsi:type="dcterms:W3CDTF">2011-02-11T17:16:04Z</dcterms:created>
  <dcterms:modified xsi:type="dcterms:W3CDTF">2011-02-23T18:46:29Z</dcterms:modified>
</cp:coreProperties>
</file>